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ao ar livre&#10;&#10;Descrição gerada automaticamente">
            <a:extLst>
              <a:ext uri="{FF2B5EF4-FFF2-40B4-BE49-F238E27FC236}">
                <a16:creationId xmlns:a16="http://schemas.microsoft.com/office/drawing/2014/main" id="{CC838CBC-F2B6-4D7E-A4DA-CAE3E8DE58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2806734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A700FE5-1639-4657-B04A-C6EA31CE63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80626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grama&#10;&#10;Descrição gerada automaticamente">
            <a:extLst>
              <a:ext uri="{FF2B5EF4-FFF2-40B4-BE49-F238E27FC236}">
                <a16:creationId xmlns:a16="http://schemas.microsoft.com/office/drawing/2014/main" id="{52715F75-B3FB-4137-9477-213C9FC794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320039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  <p:extLst>
      <p:ext uri="{BB962C8B-B14F-4D97-AF65-F5344CB8AC3E}">
        <p14:creationId xmlns:p14="http://schemas.microsoft.com/office/powerpoint/2010/main" val="116163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328ACDA-FC4C-4C6A-A922-FC229ADAE1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CANTAI AO SENHOR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8D064D-7DDC-4CA8-9400-DAFFA3A446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506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Cantai ao Senhor </a:t>
            </a:r>
          </a:p>
          <a:p>
            <a:r>
              <a:rPr lang="pt-BR" dirty="0"/>
              <a:t>um cântico novo, </a:t>
            </a:r>
          </a:p>
          <a:p>
            <a:r>
              <a:rPr lang="pt-BR" dirty="0"/>
              <a:t>Cantai ao Senhor </a:t>
            </a:r>
          </a:p>
          <a:p>
            <a:r>
              <a:rPr lang="pt-BR" dirty="0"/>
              <a:t>um cântico novo,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506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2EDE79D-BD75-4115-AEC3-08C15D12EF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Cantai ao Senhor </a:t>
            </a:r>
          </a:p>
          <a:p>
            <a:r>
              <a:rPr lang="pt-BR" dirty="0"/>
              <a:t>um cântico novo, </a:t>
            </a:r>
          </a:p>
          <a:p>
            <a:r>
              <a:rPr lang="pt-BR" dirty="0"/>
              <a:t>Cantai ao Senhor, </a:t>
            </a:r>
          </a:p>
          <a:p>
            <a:r>
              <a:rPr lang="pt-BR" dirty="0"/>
              <a:t>Cantai ao Senhor. </a:t>
            </a:r>
          </a:p>
        </p:txBody>
      </p:sp>
    </p:spTree>
    <p:extLst>
      <p:ext uri="{BB962C8B-B14F-4D97-AF65-F5344CB8AC3E}">
        <p14:creationId xmlns:p14="http://schemas.microsoft.com/office/powerpoint/2010/main" val="3713818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9556EE3-F26C-439C-8F30-E2C2057DC23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Porque Ele fez e </a:t>
            </a:r>
          </a:p>
          <a:p>
            <a:r>
              <a:rPr lang="pt-BR" dirty="0"/>
              <a:t>fará maravilhas, </a:t>
            </a:r>
          </a:p>
          <a:p>
            <a:r>
              <a:rPr lang="pt-BR" dirty="0"/>
              <a:t>Porque Ele fez e </a:t>
            </a:r>
          </a:p>
          <a:p>
            <a:r>
              <a:rPr lang="pt-BR" dirty="0"/>
              <a:t>fará maravilhas, </a:t>
            </a:r>
          </a:p>
        </p:txBody>
      </p:sp>
    </p:spTree>
    <p:extLst>
      <p:ext uri="{BB962C8B-B14F-4D97-AF65-F5344CB8AC3E}">
        <p14:creationId xmlns:p14="http://schemas.microsoft.com/office/powerpoint/2010/main" val="3415590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FB5ED-292F-41BC-B924-95887B53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CANTAI AO SENHOR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E620F7-CB12-4351-9C07-224C762069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506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2462D2-1F2E-4A31-9B6F-D9721B90A7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Por que Ele fez e </a:t>
            </a:r>
          </a:p>
          <a:p>
            <a:r>
              <a:rPr lang="pt-BR" dirty="0"/>
              <a:t>fará maravilhas, </a:t>
            </a:r>
          </a:p>
          <a:p>
            <a:r>
              <a:rPr lang="pt-BR" dirty="0"/>
              <a:t>Cantai ao Senhor, </a:t>
            </a:r>
          </a:p>
          <a:p>
            <a:r>
              <a:rPr lang="pt-BR" dirty="0"/>
              <a:t>Cantai ao Senhor</a:t>
            </a:r>
            <a:r>
              <a:rPr lang="pt-BR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9979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79</Words>
  <Application>Microsoft Office PowerPoint</Application>
  <PresentationFormat>Apresentação na tela (16:9)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BentonSans Black</vt:lpstr>
      <vt:lpstr>BentonSans Bold</vt:lpstr>
      <vt:lpstr>BentonSans Regular</vt:lpstr>
      <vt:lpstr>Calibri</vt:lpstr>
      <vt:lpstr>Tema do Office</vt:lpstr>
      <vt:lpstr>CANTAI AO SENHOR</vt:lpstr>
      <vt:lpstr>CANTAI AO SENHOR</vt:lpstr>
      <vt:lpstr>CANTAI AO SENHOR</vt:lpstr>
      <vt:lpstr>CANTAI AO SENHOR</vt:lpstr>
      <vt:lpstr>CANTAI AO SENHOR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15</cp:revision>
  <dcterms:created xsi:type="dcterms:W3CDTF">2019-03-12T19:19:25Z</dcterms:created>
  <dcterms:modified xsi:type="dcterms:W3CDTF">2019-06-12T23:18:04Z</dcterms:modified>
</cp:coreProperties>
</file>

<file path=docProps/thumbnail.jpeg>
</file>